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506F-8134-409B-AE49-62B0E881EAEB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ED2C-C30D-497C-9468-EEAEDBA0E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506F-8134-409B-AE49-62B0E881EAEB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ED2C-C30D-497C-9468-EEAEDBA0E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7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sz="600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60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9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91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edge/>
      </p:transition>
    </mc:Choice>
    <mc:Fallback>
      <p:transition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পরিচিতি</a:t>
            </a:r>
            <a:endParaRPr lang="en-US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48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mb/>
      </p:transition>
    </mc:Choice>
    <mc:Fallback>
      <p:transition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bn-IN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নং চিত্র : এনিয়াক          </a:t>
            </a:r>
            <a:r>
              <a:rPr lang="en-US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IN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নং চিত্র : ল্যাপটপ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 dir="d"/>
      </p:transition>
    </mc:Choice>
    <mc:Fallback>
      <p:transition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mtClean="0">
                <a:latin typeface="NikoshBAN" pitchFamily="2" charset="0"/>
                <a:cs typeface="NikoshBAN" pitchFamily="2" charset="0"/>
              </a:rPr>
              <a:t>একক কাজ: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 dir="in"/>
      </p:transition>
    </mc:Choice>
    <mc:Fallback>
      <p:transition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কাজ: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2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edge/>
      </p:transition>
    </mc:Choice>
    <mc:Fallback>
      <p:transition>
        <p:wedg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তথ্য ও যোগাযোগ প্রযুক্তি পরিচিতি</vt:lpstr>
      <vt:lpstr>শিখন ফলঃ</vt:lpstr>
      <vt:lpstr>১ নং চিত্র : এনিয়াক                                                    ২ নং চিত্র : ল্যাপটপ</vt:lpstr>
      <vt:lpstr>একক কাজ:</vt:lpstr>
      <vt:lpstr>দলীয় কাজ:</vt:lpstr>
      <vt:lpstr>মূল্যায়ন:</vt:lpstr>
      <vt:lpstr>বাড়ির কাজ: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</cp:revision>
  <dcterms:created xsi:type="dcterms:W3CDTF">2019-02-08T09:06:01Z</dcterms:created>
  <dcterms:modified xsi:type="dcterms:W3CDTF">2019-02-08T09:06:01Z</dcterms:modified>
</cp:coreProperties>
</file>